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815"/>
    <p:restoredTop sz="95706" autoAdjust="0"/>
  </p:normalViewPr>
  <p:slideViewPr>
    <p:cSldViewPr snapToGrid="0" snapToObjects="1">
      <p:cViewPr varScale="1">
        <p:scale>
          <a:sx n="95" d="100"/>
          <a:sy n="95" d="100"/>
        </p:scale>
        <p:origin x="39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20393719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2465375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4201042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niket-Muthal/Capstone/blob/main/1.%20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99247"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Aniket Muthal</a:t>
            </a:r>
          </a:p>
          <a:p>
            <a:r>
              <a:rPr lang="en-US" dirty="0">
                <a:solidFill>
                  <a:schemeClr val="bg2"/>
                </a:solidFill>
                <a:latin typeface="Abadi" panose="020B0604020104020204" pitchFamily="34" charset="0"/>
                <a:ea typeface="SF Pro" pitchFamily="2" charset="0"/>
                <a:cs typeface="SF Pro" pitchFamily="2" charset="0"/>
              </a:rPr>
              <a:t>14</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December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https://github.com/Aniket-Muthal/Capstone/blob/main/3.%20Data%20Wrangling.ipynb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https://github.com/Aniket-Muthal/Capstone/blob/main/4.%20Data%20Visualization.ipynb</a:t>
            </a:r>
            <a:endParaRPr lang="en-US" dirty="0"/>
          </a:p>
        </p:txBody>
      </p:sp>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https://github.com/Aniket-Muthal/Capstone/blob/main/5.%20EDA%20-%20SQL.ipynb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https://github.com/Aniket-Muthal/Capstone/blob/main/app.py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https://github.com/Aniket-Muthal/Capstone/blob/main/7.%20Machine%20Learning%20Prediction.ipynb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3" name="Picture 2">
            <a:extLst>
              <a:ext uri="{FF2B5EF4-FFF2-40B4-BE49-F238E27FC236}">
                <a16:creationId xmlns:a16="http://schemas.microsoft.com/office/drawing/2014/main" id="{1F98B700-BD8F-D6F8-BAEF-F642B4B92062}"/>
              </a:ext>
            </a:extLst>
          </p:cNvPr>
          <p:cNvPicPr>
            <a:picLocks noChangeAspect="1"/>
          </p:cNvPicPr>
          <p:nvPr/>
        </p:nvPicPr>
        <p:blipFill>
          <a:blip r:embed="rId2"/>
          <a:stretch>
            <a:fillRect/>
          </a:stretch>
        </p:blipFill>
        <p:spPr>
          <a:xfrm>
            <a:off x="4784791" y="1579990"/>
            <a:ext cx="6569009" cy="420660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pic>
        <p:nvPicPr>
          <p:cNvPr id="8" name="Picture 7">
            <a:extLst>
              <a:ext uri="{FF2B5EF4-FFF2-40B4-BE49-F238E27FC236}">
                <a16:creationId xmlns:a16="http://schemas.microsoft.com/office/drawing/2014/main" id="{424FC884-FD8D-CB5A-5F34-E5FA516EDEDC}"/>
              </a:ext>
            </a:extLst>
          </p:cNvPr>
          <p:cNvPicPr>
            <a:picLocks noChangeAspect="1"/>
          </p:cNvPicPr>
          <p:nvPr/>
        </p:nvPicPr>
        <p:blipFill>
          <a:blip r:embed="rId3"/>
          <a:stretch>
            <a:fillRect/>
          </a:stretch>
        </p:blipFill>
        <p:spPr>
          <a:xfrm>
            <a:off x="643467" y="3129699"/>
            <a:ext cx="10575823" cy="359177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7" name="Picture 6">
            <a:extLst>
              <a:ext uri="{FF2B5EF4-FFF2-40B4-BE49-F238E27FC236}">
                <a16:creationId xmlns:a16="http://schemas.microsoft.com/office/drawing/2014/main" id="{4046B7D7-C895-8EA3-1949-8041275FE550}"/>
              </a:ext>
            </a:extLst>
          </p:cNvPr>
          <p:cNvPicPr>
            <a:picLocks noChangeAspect="1"/>
          </p:cNvPicPr>
          <p:nvPr/>
        </p:nvPicPr>
        <p:blipFill>
          <a:blip r:embed="rId3"/>
          <a:stretch>
            <a:fillRect/>
          </a:stretch>
        </p:blipFill>
        <p:spPr>
          <a:xfrm>
            <a:off x="3031959" y="3320716"/>
            <a:ext cx="5398168" cy="317698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7" name="Picture 6">
            <a:extLst>
              <a:ext uri="{FF2B5EF4-FFF2-40B4-BE49-F238E27FC236}">
                <a16:creationId xmlns:a16="http://schemas.microsoft.com/office/drawing/2014/main" id="{96475905-A7F6-44BC-7295-942EC1EDCEDC}"/>
              </a:ext>
            </a:extLst>
          </p:cNvPr>
          <p:cNvPicPr>
            <a:picLocks noChangeAspect="1"/>
          </p:cNvPicPr>
          <p:nvPr/>
        </p:nvPicPr>
        <p:blipFill>
          <a:blip r:embed="rId3"/>
          <a:stretch>
            <a:fillRect/>
          </a:stretch>
        </p:blipFill>
        <p:spPr>
          <a:xfrm>
            <a:off x="2755332" y="2925891"/>
            <a:ext cx="5827195" cy="3779088"/>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pic>
        <p:nvPicPr>
          <p:cNvPr id="7" name="Picture 6">
            <a:extLst>
              <a:ext uri="{FF2B5EF4-FFF2-40B4-BE49-F238E27FC236}">
                <a16:creationId xmlns:a16="http://schemas.microsoft.com/office/drawing/2014/main" id="{4810DC02-0BE6-4C67-F186-8688CA55546F}"/>
              </a:ext>
            </a:extLst>
          </p:cNvPr>
          <p:cNvPicPr>
            <a:picLocks noChangeAspect="1"/>
          </p:cNvPicPr>
          <p:nvPr/>
        </p:nvPicPr>
        <p:blipFill>
          <a:blip r:embed="rId2"/>
          <a:stretch>
            <a:fillRect/>
          </a:stretch>
        </p:blipFill>
        <p:spPr>
          <a:xfrm>
            <a:off x="5097148" y="2043435"/>
            <a:ext cx="5334462" cy="3584706"/>
          </a:xfrm>
          <a:prstGeom prst="rect">
            <a:avLst/>
          </a:prstGeom>
        </p:spPr>
      </p:pic>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7" name="Picture 6">
            <a:extLst>
              <a:ext uri="{FF2B5EF4-FFF2-40B4-BE49-F238E27FC236}">
                <a16:creationId xmlns:a16="http://schemas.microsoft.com/office/drawing/2014/main" id="{40255510-95B2-397D-A72A-7679AB89CCAA}"/>
              </a:ext>
            </a:extLst>
          </p:cNvPr>
          <p:cNvPicPr>
            <a:picLocks noChangeAspect="1"/>
          </p:cNvPicPr>
          <p:nvPr/>
        </p:nvPicPr>
        <p:blipFill>
          <a:blip r:embed="rId3"/>
          <a:stretch>
            <a:fillRect/>
          </a:stretch>
        </p:blipFill>
        <p:spPr>
          <a:xfrm>
            <a:off x="605314" y="1403684"/>
            <a:ext cx="10515600" cy="3346068"/>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 name="Picture 6">
            <a:extLst>
              <a:ext uri="{FF2B5EF4-FFF2-40B4-BE49-F238E27FC236}">
                <a16:creationId xmlns:a16="http://schemas.microsoft.com/office/drawing/2014/main" id="{0CC32915-D57A-E657-E978-BF6FCEFD1ECA}"/>
              </a:ext>
            </a:extLst>
          </p:cNvPr>
          <p:cNvPicPr>
            <a:picLocks noChangeAspect="1"/>
          </p:cNvPicPr>
          <p:nvPr/>
        </p:nvPicPr>
        <p:blipFill>
          <a:blip r:embed="rId3"/>
          <a:stretch>
            <a:fillRect/>
          </a:stretch>
        </p:blipFill>
        <p:spPr>
          <a:xfrm>
            <a:off x="2256001" y="3060037"/>
            <a:ext cx="7407282" cy="2596573"/>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2534.666</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pic>
        <p:nvPicPr>
          <p:cNvPr id="7" name="Picture 6">
            <a:extLst>
              <a:ext uri="{FF2B5EF4-FFF2-40B4-BE49-F238E27FC236}">
                <a16:creationId xmlns:a16="http://schemas.microsoft.com/office/drawing/2014/main" id="{29E2817D-D5D6-0460-EA4C-46D794FD6E9D}"/>
              </a:ext>
            </a:extLst>
          </p:cNvPr>
          <p:cNvPicPr>
            <a:picLocks noChangeAspect="1"/>
          </p:cNvPicPr>
          <p:nvPr/>
        </p:nvPicPr>
        <p:blipFill>
          <a:blip r:embed="rId2"/>
          <a:stretch>
            <a:fillRect/>
          </a:stretch>
        </p:blipFill>
        <p:spPr>
          <a:xfrm>
            <a:off x="5431504" y="2151158"/>
            <a:ext cx="5922296" cy="2388758"/>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pic>
        <p:nvPicPr>
          <p:cNvPr id="7" name="Picture 6">
            <a:extLst>
              <a:ext uri="{FF2B5EF4-FFF2-40B4-BE49-F238E27FC236}">
                <a16:creationId xmlns:a16="http://schemas.microsoft.com/office/drawing/2014/main" id="{790B194C-A3B3-6AED-811B-153FA7EA34B7}"/>
              </a:ext>
            </a:extLst>
          </p:cNvPr>
          <p:cNvPicPr>
            <a:picLocks noChangeAspect="1"/>
          </p:cNvPicPr>
          <p:nvPr/>
        </p:nvPicPr>
        <p:blipFill>
          <a:blip r:embed="rId2"/>
          <a:stretch>
            <a:fillRect/>
          </a:stretch>
        </p:blipFill>
        <p:spPr>
          <a:xfrm>
            <a:off x="2065512" y="2972248"/>
            <a:ext cx="7963590" cy="234716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173C3E4-1333-D3D9-5DA0-6495339AB228}"/>
              </a:ext>
            </a:extLst>
          </p:cNvPr>
          <p:cNvPicPr>
            <a:picLocks noChangeAspect="1"/>
          </p:cNvPicPr>
          <p:nvPr/>
        </p:nvPicPr>
        <p:blipFill>
          <a:blip r:embed="rId2"/>
          <a:stretch>
            <a:fillRect/>
          </a:stretch>
        </p:blipFill>
        <p:spPr>
          <a:xfrm>
            <a:off x="544349" y="1779204"/>
            <a:ext cx="7106157" cy="397991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7CEC2A46-1589-D111-766D-1EED97504CF3}"/>
              </a:ext>
            </a:extLst>
          </p:cNvPr>
          <p:cNvPicPr>
            <a:picLocks noChangeAspect="1"/>
          </p:cNvPicPr>
          <p:nvPr/>
        </p:nvPicPr>
        <p:blipFill>
          <a:blip r:embed="rId2"/>
          <a:stretch>
            <a:fillRect/>
          </a:stretch>
        </p:blipFill>
        <p:spPr>
          <a:xfrm>
            <a:off x="834189" y="1670240"/>
            <a:ext cx="6553200" cy="4225233"/>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pic>
        <p:nvPicPr>
          <p:cNvPr id="7" name="Picture 6">
            <a:extLst>
              <a:ext uri="{FF2B5EF4-FFF2-40B4-BE49-F238E27FC236}">
                <a16:creationId xmlns:a16="http://schemas.microsoft.com/office/drawing/2014/main" id="{9B100BF9-41E0-8604-8B3E-91376342EA1E}"/>
              </a:ext>
            </a:extLst>
          </p:cNvPr>
          <p:cNvPicPr>
            <a:picLocks noChangeAspect="1"/>
          </p:cNvPicPr>
          <p:nvPr/>
        </p:nvPicPr>
        <p:blipFill>
          <a:blip r:embed="rId2"/>
          <a:stretch>
            <a:fillRect/>
          </a:stretch>
        </p:blipFill>
        <p:spPr>
          <a:xfrm>
            <a:off x="5716421" y="136525"/>
            <a:ext cx="4622716" cy="6539632"/>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7" name="Picture 6">
            <a:extLst>
              <a:ext uri="{FF2B5EF4-FFF2-40B4-BE49-F238E27FC236}">
                <a16:creationId xmlns:a16="http://schemas.microsoft.com/office/drawing/2014/main" id="{91B3DE72-23C2-93FE-86AC-E4988A76E5EF}"/>
              </a:ext>
            </a:extLst>
          </p:cNvPr>
          <p:cNvPicPr>
            <a:picLocks noChangeAspect="1"/>
          </p:cNvPicPr>
          <p:nvPr/>
        </p:nvPicPr>
        <p:blipFill>
          <a:blip r:embed="rId3"/>
          <a:stretch>
            <a:fillRect/>
          </a:stretch>
        </p:blipFill>
        <p:spPr>
          <a:xfrm>
            <a:off x="1602340" y="3040827"/>
            <a:ext cx="8267463" cy="313613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7C21B824-6301-17F1-AFDD-AD14CD0178B6}"/>
              </a:ext>
            </a:extLst>
          </p:cNvPr>
          <p:cNvPicPr>
            <a:picLocks noChangeAspect="1"/>
          </p:cNvPicPr>
          <p:nvPr/>
        </p:nvPicPr>
        <p:blipFill>
          <a:blip r:embed="rId2"/>
          <a:stretch>
            <a:fillRect/>
          </a:stretch>
        </p:blipFill>
        <p:spPr>
          <a:xfrm>
            <a:off x="497305" y="1331495"/>
            <a:ext cx="6469131" cy="4845468"/>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marL="0" indent="0">
              <a:lnSpc>
                <a:spcPct val="100000"/>
              </a:lnSpc>
              <a:spcBef>
                <a:spcPts val="1400"/>
              </a:spcBef>
              <a:buNone/>
            </a:pPr>
            <a:r>
              <a:rPr lang="en-US" dirty="0">
                <a:hlinkClick r:id="rId3"/>
              </a:rPr>
              <a:t>https://github.com/Aniket-Muthal/Capstone/blob/main/1.%20Data%20Collection%20API.ipynb</a:t>
            </a:r>
            <a:endParaRPr lang="en-US" dirty="0"/>
          </a:p>
          <a:p>
            <a:pPr marL="0" indent="0">
              <a:lnSpc>
                <a:spcPct val="100000"/>
              </a:lnSpc>
              <a:spcBef>
                <a:spcPts val="1400"/>
              </a:spcBef>
              <a:buNone/>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5" name="Picture 4">
            <a:extLst>
              <a:ext uri="{FF2B5EF4-FFF2-40B4-BE49-F238E27FC236}">
                <a16:creationId xmlns:a16="http://schemas.microsoft.com/office/drawing/2014/main" id="{83E5F778-1CD9-8952-2CB7-2ECEDA3F9887}"/>
              </a:ext>
            </a:extLst>
          </p:cNvPr>
          <p:cNvPicPr>
            <a:picLocks noChangeAspect="1"/>
          </p:cNvPicPr>
          <p:nvPr/>
        </p:nvPicPr>
        <p:blipFill>
          <a:blip r:embed="rId4"/>
          <a:stretch>
            <a:fillRect/>
          </a:stretch>
        </p:blipFill>
        <p:spPr>
          <a:xfrm>
            <a:off x="5613323" y="1439467"/>
            <a:ext cx="5891783" cy="4947439"/>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https://github.com/Aniket-Muthal/Capstone/blob/main/2.%20Data%20Collection%20-%20Webscraping.ipynb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8" name="Picture 7">
            <a:extLst>
              <a:ext uri="{FF2B5EF4-FFF2-40B4-BE49-F238E27FC236}">
                <a16:creationId xmlns:a16="http://schemas.microsoft.com/office/drawing/2014/main" id="{DC096967-14B3-B774-F3EF-3187BE155CAB}"/>
              </a:ext>
            </a:extLst>
          </p:cNvPr>
          <p:cNvPicPr>
            <a:picLocks noChangeAspect="1"/>
          </p:cNvPicPr>
          <p:nvPr/>
        </p:nvPicPr>
        <p:blipFill>
          <a:blip r:embed="rId3"/>
          <a:stretch>
            <a:fillRect/>
          </a:stretch>
        </p:blipFill>
        <p:spPr>
          <a:xfrm>
            <a:off x="5910260" y="1477108"/>
            <a:ext cx="5736307" cy="4689842"/>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1361</TotalTime>
  <Words>1785</Words>
  <Application>Microsoft Office PowerPoint</Application>
  <PresentationFormat>Widescreen</PresentationFormat>
  <Paragraphs>208</Paragraphs>
  <Slides>46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Aniket Muthal</cp:lastModifiedBy>
  <cp:revision>200</cp:revision>
  <dcterms:created xsi:type="dcterms:W3CDTF">2021-04-29T18:58:34Z</dcterms:created>
  <dcterms:modified xsi:type="dcterms:W3CDTF">2024-12-14T09:19:10Z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